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44260-D980-4632-8778-CBB3F6788B40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0C2C-A9AF-4F0A-AB05-ED8448D5A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019205"/>
      </p:ext>
    </p:extLst>
  </p:cSld>
  <p:clrMapOvr>
    <a:masterClrMapping/>
  </p:clrMapOvr>
  <p:transition spd="slow"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44260-D980-4632-8778-CBB3F6788B40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0C2C-A9AF-4F0A-AB05-ED8448D5A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647586"/>
      </p:ext>
    </p:extLst>
  </p:cSld>
  <p:clrMapOvr>
    <a:masterClrMapping/>
  </p:clrMapOvr>
  <p:transition spd="slow"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44260-D980-4632-8778-CBB3F6788B40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0C2C-A9AF-4F0A-AB05-ED8448D5A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750615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44260-D980-4632-8778-CBB3F6788B40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0C2C-A9AF-4F0A-AB05-ED8448D5A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941543"/>
      </p:ext>
    </p:extLst>
  </p:cSld>
  <p:clrMapOvr>
    <a:masterClrMapping/>
  </p:clrMapOvr>
  <p:transition spd="slow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44260-D980-4632-8778-CBB3F6788B40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0C2C-A9AF-4F0A-AB05-ED8448D5A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701122"/>
      </p:ext>
    </p:extLst>
  </p:cSld>
  <p:clrMapOvr>
    <a:masterClrMapping/>
  </p:clrMapOvr>
  <p:transition spd="slow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44260-D980-4632-8778-CBB3F6788B40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0C2C-A9AF-4F0A-AB05-ED8448D5A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823625"/>
      </p:ext>
    </p:extLst>
  </p:cSld>
  <p:clrMapOvr>
    <a:masterClrMapping/>
  </p:clrMapOvr>
  <p:transition spd="slow"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44260-D980-4632-8778-CBB3F6788B40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0C2C-A9AF-4F0A-AB05-ED8448D5A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035406"/>
      </p:ext>
    </p:extLst>
  </p:cSld>
  <p:clrMapOvr>
    <a:masterClrMapping/>
  </p:clrMapOvr>
  <p:transition spd="slow"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44260-D980-4632-8778-CBB3F6788B40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0C2C-A9AF-4F0A-AB05-ED8448D5A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286093"/>
      </p:ext>
    </p:extLst>
  </p:cSld>
  <p:clrMapOvr>
    <a:masterClrMapping/>
  </p:clrMapOvr>
  <p:transition spd="slow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44260-D980-4632-8778-CBB3F6788B40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0C2C-A9AF-4F0A-AB05-ED8448D5A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980253"/>
      </p:ext>
    </p:extLst>
  </p:cSld>
  <p:clrMapOvr>
    <a:masterClrMapping/>
  </p:clrMapOvr>
  <p:transition spd="slow"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44260-D980-4632-8778-CBB3F6788B40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0C2C-A9AF-4F0A-AB05-ED8448D5A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58441"/>
      </p:ext>
    </p:extLst>
  </p:cSld>
  <p:clrMapOvr>
    <a:masterClrMapping/>
  </p:clrMapOvr>
  <p:transition spd="slow"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44260-D980-4632-8778-CBB3F6788B40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0C2C-A9AF-4F0A-AB05-ED8448D5A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452434"/>
      </p:ext>
    </p:extLst>
  </p:cSld>
  <p:clrMapOvr>
    <a:masterClrMapping/>
  </p:clrMapOvr>
  <p:transition spd="slow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E44260-D980-4632-8778-CBB3F6788B40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860C2C-A9AF-4F0A-AB05-ED8448D5AD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08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9863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6315386"/>
      </p:ext>
    </p:extLst>
  </p:cSld>
  <p:clrMapOvr>
    <a:masterClrMapping/>
  </p:clrMapOvr>
  <p:transition spd="slow">
    <p:wheel spokes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766073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908075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0434359"/>
      </p:ext>
    </p:extLst>
  </p:cSld>
  <p:clrMapOvr>
    <a:masterClrMapping/>
  </p:clrMapOvr>
  <p:transition spd="slow"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407246"/>
      </p:ext>
    </p:extLst>
  </p:cSld>
  <p:clrMapOvr>
    <a:masterClrMapping/>
  </p:clrMapOvr>
  <p:transition spd="slow"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4175"/>
            <a:ext cx="9144000" cy="60896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6207512"/>
      </p:ext>
    </p:extLst>
  </p:cSld>
  <p:clrMapOvr>
    <a:masterClrMapping/>
  </p:clrMapOvr>
  <p:transition spd="slow">
    <p:wheel spokes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823248"/>
      </p:ext>
    </p:extLst>
  </p:cSld>
  <p:clrMapOvr>
    <a:masterClrMapping/>
  </p:clrMapOvr>
  <p:transition spd="slow"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9869638"/>
      </p:ext>
    </p:extLst>
  </p:cSld>
  <p:clrMapOvr>
    <a:masterClrMapping/>
  </p:clrMapOvr>
  <p:transition spd="slow">
    <p:wheel spokes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2010014"/>
      </p:ext>
    </p:extLst>
  </p:cSld>
  <p:clrMapOvr>
    <a:masterClrMapping/>
  </p:clrMapOvr>
  <p:transition spd="slow">
    <p:wheel spokes="1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2017-03-16T08:49:39Z</dcterms:created>
  <dcterms:modified xsi:type="dcterms:W3CDTF">2017-03-18T08:01:29Z</dcterms:modified>
</cp:coreProperties>
</file>